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696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A1D85-3353-4A36-8C53-3D9D0CBDBAF2}" type="datetimeFigureOut">
              <a:rPr lang="fr-FR" smtClean="0"/>
              <a:pPr/>
              <a:t>31/07/2010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054B42-A326-4D0B-8106-2330413887AB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7829" y="914400"/>
            <a:ext cx="3716970" cy="509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2976325"/>
            <a:ext cx="4210854" cy="304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495800" y="7620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Évangile de Matthieu</a:t>
            </a:r>
          </a:p>
          <a:p>
            <a:pPr algn="ctr"/>
            <a:r>
              <a:rPr lang="fr-FR" sz="2400" dirty="0" smtClean="0"/>
              <a:t>Chapitre </a:t>
            </a:r>
            <a:r>
              <a:rPr lang="fr-FR" sz="2400" dirty="0" smtClean="0"/>
              <a:t>18.21-35</a:t>
            </a:r>
            <a:endParaRPr lang="fr-FR" sz="2400" dirty="0" smtClean="0"/>
          </a:p>
          <a:p>
            <a:pPr algn="ctr"/>
            <a:endParaRPr lang="fr-FR" sz="2400" dirty="0" smtClean="0"/>
          </a:p>
          <a:p>
            <a:pPr algn="ctr"/>
            <a:r>
              <a:rPr lang="fr-FR" sz="2800" b="1" i="1" dirty="0" smtClean="0"/>
              <a:t>L’importance </a:t>
            </a:r>
          </a:p>
          <a:p>
            <a:pPr algn="ctr"/>
            <a:r>
              <a:rPr lang="fr-FR" sz="2800" b="1" i="1" dirty="0" smtClean="0"/>
              <a:t>du pardon</a:t>
            </a:r>
            <a:endParaRPr lang="fr-FR" sz="2800" b="1" i="1" dirty="0" smtClean="0"/>
          </a:p>
        </p:txBody>
      </p:sp>
      <p:sp>
        <p:nvSpPr>
          <p:cNvPr id="6" name="Rectangle 5"/>
          <p:cNvSpPr/>
          <p:nvPr/>
        </p:nvSpPr>
        <p:spPr>
          <a:xfrm>
            <a:off x="2286000" y="4724400"/>
            <a:ext cx="838200" cy="685800"/>
          </a:xfrm>
          <a:prstGeom prst="rect">
            <a:avLst/>
          </a:prstGeom>
          <a:noFill/>
          <a:ln w="152400">
            <a:solidFill>
              <a:srgbClr val="C00000"/>
            </a:solidFill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4419600" y="2971800"/>
            <a:ext cx="4267200" cy="3048000"/>
          </a:xfrm>
          <a:prstGeom prst="rect">
            <a:avLst/>
          </a:prstGeom>
          <a:noFill/>
          <a:ln w="152400">
            <a:solidFill>
              <a:srgbClr val="C00000"/>
            </a:solidFill>
          </a:ln>
          <a:effectLst>
            <a:outerShdw blurRad="508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41876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105400" y="381000"/>
            <a:ext cx="1524000" cy="2209800"/>
          </a:xfrm>
          <a:prstGeom prst="rect">
            <a:avLst/>
          </a:prstGeom>
          <a:noFill/>
          <a:ln w="152400">
            <a:solidFill>
              <a:srgbClr val="C00000"/>
            </a:solidFill>
          </a:ln>
          <a:effectLst>
            <a:outerShdw blurRad="508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3352800"/>
            <a:ext cx="8610600" cy="3223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228600"/>
            <a:ext cx="8741876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5105400" y="381000"/>
            <a:ext cx="1524000" cy="2209800"/>
          </a:xfrm>
          <a:prstGeom prst="rect">
            <a:avLst/>
          </a:prstGeom>
          <a:noFill/>
          <a:ln w="152400">
            <a:solidFill>
              <a:srgbClr val="C00000"/>
            </a:solidFill>
          </a:ln>
          <a:effectLst>
            <a:outerShdw blurRad="50800" dist="1016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799" y="3200400"/>
            <a:ext cx="8560675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</TotalTime>
  <Words>8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Stephane Tibi</dc:creator>
  <cp:lastModifiedBy>Stephane Tibi</cp:lastModifiedBy>
  <cp:revision>20</cp:revision>
  <dcterms:created xsi:type="dcterms:W3CDTF">2010-06-26T13:58:21Z</dcterms:created>
  <dcterms:modified xsi:type="dcterms:W3CDTF">2010-07-31T16:58:28Z</dcterms:modified>
</cp:coreProperties>
</file>